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0" r:id="rId9"/>
    <p:sldId id="264" r:id="rId10"/>
    <p:sldId id="268" r:id="rId11"/>
    <p:sldId id="265" r:id="rId12"/>
    <p:sldId id="266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64852-9AF5-403F-8C57-B88DAE40888D}" type="datetimeFigureOut">
              <a:rPr lang="en-US" smtClean="0"/>
              <a:pPr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48135-2151-4FAF-B051-5B3B25DB3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24023" cy="990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90728F6-AE42-2A45-877A-CA6D9E987CCB}"/>
              </a:ext>
            </a:extLst>
          </p:cNvPr>
          <p:cNvSpPr/>
          <p:nvPr/>
        </p:nvSpPr>
        <p:spPr>
          <a:xfrm>
            <a:off x="1438550" y="3817149"/>
            <a:ext cx="7705450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28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endParaRPr lang="en-US" sz="28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endParaRPr lang="en-US" sz="28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7" algn="ctr"/>
            <a:r>
              <a:rPr lang="en-US" sz="20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 </a:t>
            </a:r>
          </a:p>
          <a:p>
            <a:pPr lvl="7" algn="ctr"/>
            <a:r>
              <a:rPr lang="en-US" sz="20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SHIVAM SAINI (2010990664)</a:t>
            </a:r>
          </a:p>
          <a:p>
            <a:pPr lvl="7" algn="ctr"/>
            <a:r>
              <a:rPr lang="en-US" sz="20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SUBHANSHU BISHT (2010990704)</a:t>
            </a:r>
          </a:p>
          <a:p>
            <a:pPr lvl="7" algn="ctr"/>
            <a:endParaRPr lang="en-US" sz="20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7" algn="ctr"/>
            <a:endParaRPr lang="en-US" sz="20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endParaRPr 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91780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D4BDE0-5951-2345-B4DE-1169B9316504}"/>
              </a:ext>
            </a:extLst>
          </p:cNvPr>
          <p:cNvSpPr/>
          <p:nvPr/>
        </p:nvSpPr>
        <p:spPr>
          <a:xfrm>
            <a:off x="381000" y="990600"/>
            <a:ext cx="8229599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20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CHITKARA UNIVERSITY INSTITUTE OF ENGINEERING &amp; TECHNOLOGY</a:t>
            </a:r>
          </a:p>
          <a:p>
            <a:pPr lvl="1" algn="ctr"/>
            <a:endParaRPr lang="en-US" sz="32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&amp; Engineering</a:t>
            </a:r>
          </a:p>
          <a:p>
            <a:pPr lvl="1" algn="ctr"/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r>
              <a:rPr lang="en-US" sz="24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Minor Project  Presentation</a:t>
            </a:r>
          </a:p>
          <a:p>
            <a:pPr lvl="1" algn="ctr"/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r>
              <a:rPr lang="en-US" sz="20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Title: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Artist Website(Zayn)</a:t>
            </a:r>
          </a:p>
          <a:p>
            <a:pPr lvl="1" algn="ctr"/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r>
              <a:rPr lang="en-US" sz="20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Name-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Team_G9_12</a:t>
            </a:r>
            <a:endParaRPr lang="en-US" sz="2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02242F-CE6D-4CBF-985D-024F9B508739}"/>
              </a:ext>
            </a:extLst>
          </p:cNvPr>
          <p:cNvSpPr/>
          <p:nvPr/>
        </p:nvSpPr>
        <p:spPr>
          <a:xfrm>
            <a:off x="1981472" y="1843532"/>
            <a:ext cx="5186546" cy="27432"/>
          </a:xfrm>
          <a:prstGeom prst="rect">
            <a:avLst/>
          </a:prstGeom>
          <a:solidFill>
            <a:srgbClr val="CE18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A033C9-D659-4F17-A1B0-4E10BDC45E01}"/>
              </a:ext>
            </a:extLst>
          </p:cNvPr>
          <p:cNvSpPr/>
          <p:nvPr/>
        </p:nvSpPr>
        <p:spPr>
          <a:xfrm>
            <a:off x="1971670" y="2727455"/>
            <a:ext cx="5186546" cy="27432"/>
          </a:xfrm>
          <a:prstGeom prst="rect">
            <a:avLst/>
          </a:prstGeom>
          <a:solidFill>
            <a:srgbClr val="CE18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67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Project Snapshots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F368AB-7A77-49CE-A570-0A04CE61F2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625460"/>
            <a:ext cx="5562600" cy="29559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A3FC7E-F41A-401B-A424-C82FA613BC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3657600"/>
            <a:ext cx="55626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55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158C12-A088-4599-9FAA-D618DA2E6496}"/>
              </a:ext>
            </a:extLst>
          </p:cNvPr>
          <p:cNvSpPr txBox="1"/>
          <p:nvPr/>
        </p:nvSpPr>
        <p:spPr>
          <a:xfrm>
            <a:off x="990600" y="1600200"/>
            <a:ext cx="77370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SemiBold" panose="020B0502040204020203" pitchFamily="34" charset="0"/>
              </a:rPr>
              <a:t>In Conclusion , We made this website just for learning things and representing our love for our favorite artist i.e. Zayn Malik . If we had more time we would have represented it more well and must have added </a:t>
            </a:r>
          </a:p>
          <a:p>
            <a:r>
              <a:rPr lang="en-US" dirty="0">
                <a:latin typeface="Bahnschrift SemiBold" panose="020B0502040204020203" pitchFamily="34" charset="0"/>
              </a:rPr>
              <a:t>A lot of functionality as compared to now.</a:t>
            </a:r>
          </a:p>
        </p:txBody>
      </p:sp>
    </p:spTree>
    <p:extLst>
      <p:ext uri="{BB962C8B-B14F-4D97-AF65-F5344CB8AC3E}">
        <p14:creationId xmlns:p14="http://schemas.microsoft.com/office/powerpoint/2010/main" val="30112018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AE8B3B-AEB1-42FF-A264-8D030AD62D11}"/>
              </a:ext>
            </a:extLst>
          </p:cNvPr>
          <p:cNvSpPr txBox="1"/>
          <p:nvPr/>
        </p:nvSpPr>
        <p:spPr>
          <a:xfrm flipH="1">
            <a:off x="1828800" y="152400"/>
            <a:ext cx="6294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</a:t>
            </a:r>
            <a:r>
              <a:rPr lang="en-US" b="1" dirty="0"/>
              <a:t>References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C5B222-6FC5-4F21-AF1B-4EEC6B602C02}"/>
              </a:ext>
            </a:extLst>
          </p:cNvPr>
          <p:cNvSpPr txBox="1"/>
          <p:nvPr/>
        </p:nvSpPr>
        <p:spPr>
          <a:xfrm>
            <a:off x="381000" y="1600200"/>
            <a:ext cx="8458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youtube.com</a:t>
            </a:r>
          </a:p>
          <a:p>
            <a:pPr marL="342900" indent="-342900">
              <a:buAutoNum type="arabicPeriod"/>
            </a:pPr>
            <a:r>
              <a:rPr lang="en-US" dirty="0"/>
              <a:t>inzayn.in</a:t>
            </a:r>
          </a:p>
          <a:p>
            <a:pPr marL="342900" indent="-342900">
              <a:buAutoNum type="arabicPeriod"/>
            </a:pPr>
            <a:r>
              <a:rPr lang="en-US" dirty="0"/>
              <a:t>rcarecords.com</a:t>
            </a:r>
          </a:p>
          <a:p>
            <a:pPr marL="342900" indent="-342900">
              <a:buAutoNum type="arabicPeriod"/>
            </a:pPr>
            <a:r>
              <a:rPr lang="en-US" dirty="0"/>
              <a:t>zaynmalikweb.com(For media).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96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28EA9-1AA9-46D7-BE0F-DCFCE5629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B8AB6-1770-4913-98CB-6F2D872BF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743200"/>
            <a:ext cx="8229600" cy="338296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99488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Contents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1371600"/>
            <a:ext cx="4495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/>
              <a:t>Abstract </a:t>
            </a:r>
          </a:p>
          <a:p>
            <a:pPr marL="342900" indent="-342900">
              <a:buAutoNum type="arabicPeriod"/>
            </a:pPr>
            <a:r>
              <a:rPr lang="en-US" b="1" dirty="0"/>
              <a:t>Introduction</a:t>
            </a:r>
          </a:p>
          <a:p>
            <a:pPr marL="342900" indent="-342900">
              <a:buAutoNum type="arabicPeriod"/>
            </a:pPr>
            <a:r>
              <a:rPr lang="en-US" b="1" dirty="0"/>
              <a:t>Problem Statement</a:t>
            </a:r>
          </a:p>
          <a:p>
            <a:pPr marL="342900" indent="-342900">
              <a:buAutoNum type="arabicPeriod"/>
            </a:pPr>
            <a:r>
              <a:rPr lang="en-US" b="1" dirty="0"/>
              <a:t>Proposed Solution</a:t>
            </a:r>
          </a:p>
          <a:p>
            <a:pPr marL="342900" indent="-342900">
              <a:buAutoNum type="arabicPeriod"/>
            </a:pPr>
            <a:r>
              <a:rPr lang="en-US" b="1" dirty="0"/>
              <a:t>Technology Used </a:t>
            </a:r>
          </a:p>
          <a:p>
            <a:pPr marL="342900" indent="-342900">
              <a:buAutoNum type="arabicPeriod"/>
            </a:pPr>
            <a:r>
              <a:rPr lang="en-US" b="1" dirty="0"/>
              <a:t>Key Features </a:t>
            </a:r>
          </a:p>
          <a:p>
            <a:pPr marL="342900" indent="-342900">
              <a:buAutoNum type="arabicPeriod"/>
            </a:pPr>
            <a:r>
              <a:rPr lang="en-US" b="1" dirty="0"/>
              <a:t>Project Snapshots</a:t>
            </a:r>
          </a:p>
          <a:p>
            <a:pPr marL="342900" indent="-342900">
              <a:buAutoNum type="arabicPeriod"/>
            </a:pPr>
            <a:r>
              <a:rPr lang="en-US" b="1" dirty="0"/>
              <a:t>Conclusions</a:t>
            </a:r>
          </a:p>
          <a:p>
            <a:pPr marL="342900" indent="-342900">
              <a:buAutoNum type="arabicPeriod"/>
            </a:pPr>
            <a:r>
              <a:rPr lang="en-US" b="1" dirty="0"/>
              <a:t>References</a:t>
            </a:r>
          </a:p>
          <a:p>
            <a:pPr marL="800100" lvl="1" indent="-342900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19767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Abstract / Introduction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3400" y="1371600"/>
            <a:ext cx="8077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</a:t>
            </a:r>
            <a:r>
              <a:rPr lang="en-US" b="0" i="0" dirty="0">
                <a:effectLst/>
                <a:latin typeface="Source Serif Pro" panose="020B0604020202020204" pitchFamily="18" charset="0"/>
              </a:rPr>
              <a:t>Artistic Website which is helpful for the artist fans to engage with their favorite  artist art such as their music , merch, photoshoots , videos . In this website made by both of us brings you to the world of </a:t>
            </a:r>
            <a:r>
              <a:rPr lang="en-US" dirty="0">
                <a:latin typeface="Source Serif Pro" panose="020B0604020202020204" pitchFamily="18" charset="0"/>
              </a:rPr>
              <a:t>Z</a:t>
            </a:r>
            <a:r>
              <a:rPr lang="en-US" b="0" i="0" dirty="0">
                <a:effectLst/>
                <a:latin typeface="Source Serif Pro" panose="020B0604020202020204" pitchFamily="18" charset="0"/>
              </a:rPr>
              <a:t>ayn and his beautiful art. We both build these website in a span of 15 days . We had more plans but due to the deadline we only focused on music and merch section more. This website is mostly based on media content and design elements . Also have some  cool things to explore in.</a:t>
            </a:r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96723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Problem 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7C2BD2-3A73-413D-AC29-79F49DD60F76}"/>
              </a:ext>
            </a:extLst>
          </p:cNvPr>
          <p:cNvSpPr txBox="1"/>
          <p:nvPr/>
        </p:nvSpPr>
        <p:spPr>
          <a:xfrm>
            <a:off x="636395" y="1274160"/>
            <a:ext cx="8660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Lots of fans face problem finding artist genuine music or art and supporting the artist, and </a:t>
            </a:r>
          </a:p>
          <a:p>
            <a:r>
              <a:rPr lang="en-US" dirty="0"/>
              <a:t>They also stream music from an unofficial website which cause a loss to the artist and also </a:t>
            </a:r>
          </a:p>
          <a:p>
            <a:r>
              <a:rPr lang="en-US" dirty="0"/>
              <a:t>Buy fake/copied merch from different website is also a loss and a damage to artists art.</a:t>
            </a:r>
          </a:p>
        </p:txBody>
      </p:sp>
    </p:spTree>
    <p:extLst>
      <p:ext uri="{BB962C8B-B14F-4D97-AF65-F5344CB8AC3E}">
        <p14:creationId xmlns:p14="http://schemas.microsoft.com/office/powerpoint/2010/main" val="13842852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Problem Proposed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BC2D8D-8AD8-4423-9E78-B088596C9F90}"/>
              </a:ext>
            </a:extLst>
          </p:cNvPr>
          <p:cNvSpPr txBox="1"/>
          <p:nvPr/>
        </p:nvSpPr>
        <p:spPr>
          <a:xfrm>
            <a:off x="838200" y="1447800"/>
            <a:ext cx="792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You can stream artist music .</a:t>
            </a:r>
          </a:p>
          <a:p>
            <a:pPr marL="342900" indent="-342900">
              <a:buAutoNum type="arabicPeriod"/>
            </a:pPr>
            <a:r>
              <a:rPr lang="en-US" dirty="0"/>
              <a:t>You can Buy artist merch.</a:t>
            </a:r>
          </a:p>
          <a:p>
            <a:pPr marL="342900" indent="-342900">
              <a:buAutoNum type="arabicPeriod"/>
            </a:pPr>
            <a:r>
              <a:rPr lang="en-US" dirty="0"/>
              <a:t>You can get to know more about the artist.</a:t>
            </a:r>
          </a:p>
          <a:p>
            <a:pPr marL="342900" indent="-342900">
              <a:buAutoNum type="arabicPeriod"/>
            </a:pPr>
            <a:r>
              <a:rPr lang="en-US" dirty="0"/>
              <a:t>You can support the artist.</a:t>
            </a:r>
          </a:p>
        </p:txBody>
      </p:sp>
    </p:spTree>
    <p:extLst>
      <p:ext uri="{BB962C8B-B14F-4D97-AF65-F5344CB8AC3E}">
        <p14:creationId xmlns:p14="http://schemas.microsoft.com/office/powerpoint/2010/main" val="401759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Technology Used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0CE906-F5EF-4524-89BF-3CF04C7276C6}"/>
              </a:ext>
            </a:extLst>
          </p:cNvPr>
          <p:cNvSpPr txBox="1"/>
          <p:nvPr/>
        </p:nvSpPr>
        <p:spPr>
          <a:xfrm>
            <a:off x="990600" y="1487155"/>
            <a:ext cx="7162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– To provide and give structure to the website.</a:t>
            </a:r>
          </a:p>
          <a:p>
            <a:endParaRPr lang="en-US" dirty="0"/>
          </a:p>
          <a:p>
            <a:r>
              <a:rPr lang="en-US" dirty="0"/>
              <a:t>CSS – To design the website elements.</a:t>
            </a:r>
          </a:p>
          <a:p>
            <a:endParaRPr lang="en-US" dirty="0"/>
          </a:p>
          <a:p>
            <a:r>
              <a:rPr lang="en-US" dirty="0"/>
              <a:t>JavaScript – To create animations and music player and merch page.</a:t>
            </a:r>
          </a:p>
          <a:p>
            <a:endParaRPr lang="en-US" dirty="0"/>
          </a:p>
          <a:p>
            <a:r>
              <a:rPr lang="en-US" dirty="0"/>
              <a:t>Google Fonts – It is used to get fonts</a:t>
            </a:r>
          </a:p>
        </p:txBody>
      </p:sp>
    </p:spTree>
    <p:extLst>
      <p:ext uri="{BB962C8B-B14F-4D97-AF65-F5344CB8AC3E}">
        <p14:creationId xmlns:p14="http://schemas.microsoft.com/office/powerpoint/2010/main" val="26054314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Key Feature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7CFA7-4477-479A-AF89-50953985A065}"/>
              </a:ext>
            </a:extLst>
          </p:cNvPr>
          <p:cNvSpPr txBox="1"/>
          <p:nvPr/>
        </p:nvSpPr>
        <p:spPr>
          <a:xfrm>
            <a:off x="876300" y="1066800"/>
            <a:ext cx="73914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OpenSans-Regular"/>
              </a:rPr>
              <a:t>1. Our Design</a:t>
            </a:r>
          </a:p>
          <a:p>
            <a:r>
              <a:rPr lang="en-US" dirty="0">
                <a:latin typeface="OpenSans-Regular"/>
              </a:rPr>
              <a:t>2. UI of Music player</a:t>
            </a:r>
          </a:p>
          <a:p>
            <a:r>
              <a:rPr lang="en-US" dirty="0">
                <a:latin typeface="OpenSans-Regular"/>
              </a:rPr>
              <a:t>3. Whole website design elements.</a:t>
            </a:r>
          </a:p>
          <a:p>
            <a:r>
              <a:rPr lang="en-US">
                <a:latin typeface="OpenSans-Regular"/>
              </a:rPr>
              <a:t>4.Shopping Cart.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380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Project Snapshots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9AE7ED-A699-4CF8-B662-0137FA857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2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C9A11CE-9755-A24B-B492-E89120B90F3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48672"/>
            <a:ext cx="1224023" cy="990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65EABD-57D0-4947-823A-EC0C030F087C}"/>
              </a:ext>
            </a:extLst>
          </p:cNvPr>
          <p:cNvSpPr/>
          <p:nvPr/>
        </p:nvSpPr>
        <p:spPr>
          <a:xfrm>
            <a:off x="0" y="6543108"/>
            <a:ext cx="9144000" cy="314892"/>
          </a:xfrm>
          <a:prstGeom prst="rect">
            <a:avLst/>
          </a:prstGeom>
          <a:solidFill>
            <a:srgbClr val="CE2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5612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Project Snapshots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7BE6CB-C537-4550-A8EA-5B31672117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216" y="823978"/>
            <a:ext cx="4876800" cy="2743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0C381BA-C6EF-40D0-84B4-6E397CE3BF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601390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4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394</Words>
  <Application>Microsoft Office PowerPoint</Application>
  <PresentationFormat>On-screen Show (4:3)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Bahnschrift SemiBold</vt:lpstr>
      <vt:lpstr>Calibri</vt:lpstr>
      <vt:lpstr>OpenSans-Regular</vt:lpstr>
      <vt:lpstr>Source Serif Pro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shivam saini</dc:creator>
  <cp:lastModifiedBy>shivam saini</cp:lastModifiedBy>
  <cp:revision>25</cp:revision>
  <dcterms:created xsi:type="dcterms:W3CDTF">2020-11-28T06:52:52Z</dcterms:created>
  <dcterms:modified xsi:type="dcterms:W3CDTF">2021-05-14T07:08:41Z</dcterms:modified>
</cp:coreProperties>
</file>

<file path=docProps/thumbnail.jpeg>
</file>